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58" r:id="rId3"/>
    <p:sldId id="266" r:id="rId4"/>
    <p:sldId id="280" r:id="rId5"/>
    <p:sldId id="267" r:id="rId6"/>
    <p:sldId id="268" r:id="rId7"/>
    <p:sldId id="269" r:id="rId8"/>
    <p:sldId id="270" r:id="rId9"/>
    <p:sldId id="271" r:id="rId10"/>
    <p:sldId id="278" r:id="rId11"/>
    <p:sldId id="265" r:id="rId12"/>
    <p:sldId id="272" r:id="rId13"/>
    <p:sldId id="273" r:id="rId14"/>
    <p:sldId id="277" r:id="rId15"/>
    <p:sldId id="274" r:id="rId16"/>
    <p:sldId id="275" r:id="rId17"/>
    <p:sldId id="276" r:id="rId18"/>
  </p:sldIdLst>
  <p:sldSz cx="15240000" cy="10160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452" y="-594"/>
      </p:cViewPr>
      <p:guideLst>
        <p:guide orient="horz" pos="3200"/>
        <p:guide pos="48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3156187"/>
            <a:ext cx="12954000" cy="21778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86000" y="5757334"/>
            <a:ext cx="10668000" cy="25964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22F93-6604-4432-BC96-E0B5D309D75E}" type="datetimeFigureOut">
              <a:rPr lang="ko-KR" altLang="en-US" smtClean="0"/>
              <a:pPr/>
              <a:t>2013-07-02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3541-78CE-4879-99C8-7CF24A2541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22F93-6604-4432-BC96-E0B5D309D75E}" type="datetimeFigureOut">
              <a:rPr lang="ko-KR" altLang="en-US" smtClean="0"/>
              <a:pPr/>
              <a:t>2013-07-02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3541-78CE-4879-99C8-7CF24A2541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049000" y="406873"/>
            <a:ext cx="3429000" cy="866892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62000" y="406873"/>
            <a:ext cx="10033000" cy="866892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22F93-6604-4432-BC96-E0B5D309D75E}" type="datetimeFigureOut">
              <a:rPr lang="ko-KR" altLang="en-US" smtClean="0"/>
              <a:pPr/>
              <a:t>2013-07-02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3541-78CE-4879-99C8-7CF24A2541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22F93-6604-4432-BC96-E0B5D309D75E}" type="datetimeFigureOut">
              <a:rPr lang="ko-KR" altLang="en-US" smtClean="0"/>
              <a:pPr/>
              <a:t>2013-07-02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3541-78CE-4879-99C8-7CF24A2541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3855" y="6528743"/>
            <a:ext cx="12954000" cy="201788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03855" y="4306242"/>
            <a:ext cx="12954000" cy="22224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22F93-6604-4432-BC96-E0B5D309D75E}" type="datetimeFigureOut">
              <a:rPr lang="ko-KR" altLang="en-US" smtClean="0"/>
              <a:pPr/>
              <a:t>2013-07-02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3541-78CE-4879-99C8-7CF24A2541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62000" y="2370669"/>
            <a:ext cx="6731000" cy="6705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747000" y="2370669"/>
            <a:ext cx="6731000" cy="6705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22F93-6604-4432-BC96-E0B5D309D75E}" type="datetimeFigureOut">
              <a:rPr lang="ko-KR" altLang="en-US" smtClean="0"/>
              <a:pPr/>
              <a:t>2013-07-02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3541-78CE-4879-99C8-7CF24A2541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62001" y="2274241"/>
            <a:ext cx="6733647" cy="94779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62001" y="3222037"/>
            <a:ext cx="6733647" cy="58537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7741709" y="2274241"/>
            <a:ext cx="6736292" cy="94779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741709" y="3222037"/>
            <a:ext cx="6736292" cy="58537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22F93-6604-4432-BC96-E0B5D309D75E}" type="datetimeFigureOut">
              <a:rPr lang="ko-KR" altLang="en-US" smtClean="0"/>
              <a:pPr/>
              <a:t>2013-07-02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3541-78CE-4879-99C8-7CF24A2541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22F93-6604-4432-BC96-E0B5D309D75E}" type="datetimeFigureOut">
              <a:rPr lang="ko-KR" altLang="en-US" smtClean="0"/>
              <a:pPr/>
              <a:t>2013-07-02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3541-78CE-4879-99C8-7CF24A2541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22F93-6604-4432-BC96-E0B5D309D75E}" type="datetimeFigureOut">
              <a:rPr lang="ko-KR" altLang="en-US" smtClean="0"/>
              <a:pPr/>
              <a:t>2013-07-02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3541-78CE-4879-99C8-7CF24A2541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2" y="404518"/>
            <a:ext cx="5013855" cy="172155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58418" y="404521"/>
            <a:ext cx="8519583" cy="867127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2002" y="2126076"/>
            <a:ext cx="5013855" cy="694972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22F93-6604-4432-BC96-E0B5D309D75E}" type="datetimeFigureOut">
              <a:rPr lang="ko-KR" altLang="en-US" smtClean="0"/>
              <a:pPr/>
              <a:t>2013-07-02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3541-78CE-4879-99C8-7CF24A2541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7147" y="7112000"/>
            <a:ext cx="9144000" cy="83961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87147" y="907815"/>
            <a:ext cx="9144000" cy="6096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987147" y="7951612"/>
            <a:ext cx="9144000" cy="11923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22F93-6604-4432-BC96-E0B5D309D75E}" type="datetimeFigureOut">
              <a:rPr lang="ko-KR" altLang="en-US" smtClean="0"/>
              <a:pPr/>
              <a:t>2013-07-02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23541-78CE-4879-99C8-7CF24A2541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62000" y="406871"/>
            <a:ext cx="13716000" cy="1693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62000" y="2370669"/>
            <a:ext cx="13716000" cy="670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2000" y="9416817"/>
            <a:ext cx="3556000" cy="540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22F93-6604-4432-BC96-E0B5D309D75E}" type="datetimeFigureOut">
              <a:rPr lang="ko-KR" altLang="en-US" smtClean="0"/>
              <a:pPr/>
              <a:t>2013-07-02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207000" y="9416817"/>
            <a:ext cx="4826000" cy="540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22000" y="9416817"/>
            <a:ext cx="3556000" cy="540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23541-78CE-4879-99C8-7CF24A2541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v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50"/>
            <a:ext cx="15240000" cy="10156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6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50"/>
            <a:ext cx="15240000" cy="10156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bg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50"/>
            <a:ext cx="15240000" cy="10156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50"/>
            <a:ext cx="15240000" cy="10156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50"/>
            <a:ext cx="15240000" cy="10156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8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50"/>
            <a:ext cx="15240000" cy="10156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50"/>
            <a:ext cx="15240000" cy="10156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50"/>
            <a:ext cx="15240000" cy="10156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50"/>
            <a:ext cx="15240000" cy="10156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bg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50"/>
            <a:ext cx="15240000" cy="10156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50"/>
            <a:ext cx="15240000" cy="10156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1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50"/>
            <a:ext cx="15240000" cy="10156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50"/>
            <a:ext cx="15240000" cy="10156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50"/>
            <a:ext cx="15240000" cy="10156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50"/>
            <a:ext cx="15240000" cy="10156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50"/>
            <a:ext cx="15240000" cy="10156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50"/>
            <a:ext cx="15240000" cy="10156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TitlesOfParts>
  <Company>XP R2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</dc:creator>
  <cp:lastModifiedBy>bob</cp:lastModifiedBy>
  <cp:revision>15</cp:revision>
  <dcterms:created xsi:type="dcterms:W3CDTF">2011-03-30T09:44:59Z</dcterms:created>
  <dcterms:modified xsi:type="dcterms:W3CDTF">2013-07-02T05:26:27Z</dcterms:modified>
</cp:coreProperties>
</file>